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bhaya Libre" panose="020B0604020202020204" charset="0"/>
      <p:regular r:id="rId18"/>
    </p:embeddedFont>
    <p:embeddedFont>
      <p:font typeface="Abhaya Libre Bold" panose="020B0604020202020204" charset="0"/>
      <p:regular r:id="rId19"/>
    </p:embeddedFont>
    <p:embeddedFont>
      <p:font typeface="Lato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94622" autoAdjust="0"/>
  </p:normalViewPr>
  <p:slideViewPr>
    <p:cSldViewPr>
      <p:cViewPr varScale="1">
        <p:scale>
          <a:sx n="60" d="100"/>
          <a:sy n="60" d="100"/>
        </p:scale>
        <p:origin x="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56739" y="2946265"/>
            <a:ext cx="331261" cy="7340735"/>
            <a:chOff x="0" y="0"/>
            <a:chExt cx="87246" cy="1933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246" cy="1933362"/>
            </a:xfrm>
            <a:custGeom>
              <a:avLst/>
              <a:gdLst/>
              <a:ahLst/>
              <a:cxnLst/>
              <a:rect l="l" t="t" r="r" b="b"/>
              <a:pathLst>
                <a:path w="87246" h="1933362">
                  <a:moveTo>
                    <a:pt x="0" y="0"/>
                  </a:moveTo>
                  <a:lnTo>
                    <a:pt x="87246" y="0"/>
                  </a:lnTo>
                  <a:lnTo>
                    <a:pt x="87246" y="1933362"/>
                  </a:lnTo>
                  <a:lnTo>
                    <a:pt x="0" y="1933362"/>
                  </a:lnTo>
                  <a:close/>
                </a:path>
              </a:pathLst>
            </a:custGeom>
            <a:solidFill>
              <a:srgbClr val="C5D5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7246" cy="1971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315860" y="3665608"/>
            <a:ext cx="9656280" cy="1120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2E2E2E"/>
                </a:solidFill>
                <a:latin typeface="Lato Bold"/>
              </a:rPr>
              <a:t>ABA Sorting System ^_^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19416" y="2558922"/>
            <a:ext cx="3049168" cy="68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Lato Bold"/>
              </a:rPr>
              <a:t>Algorithms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5043934" y="-4722198"/>
            <a:ext cx="331261" cy="9775657"/>
            <a:chOff x="0" y="0"/>
            <a:chExt cx="87246" cy="2574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246" cy="2574659"/>
            </a:xfrm>
            <a:custGeom>
              <a:avLst/>
              <a:gdLst/>
              <a:ahLst/>
              <a:cxnLst/>
              <a:rect l="l" t="t" r="r" b="b"/>
              <a:pathLst>
                <a:path w="87246" h="2574659">
                  <a:moveTo>
                    <a:pt x="0" y="0"/>
                  </a:moveTo>
                  <a:lnTo>
                    <a:pt x="87246" y="0"/>
                  </a:lnTo>
                  <a:lnTo>
                    <a:pt x="87246" y="2574659"/>
                  </a:lnTo>
                  <a:lnTo>
                    <a:pt x="0" y="2574659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7246" cy="2612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331261" cy="4857241"/>
            <a:chOff x="0" y="0"/>
            <a:chExt cx="87246" cy="12792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246" cy="1279273"/>
            </a:xfrm>
            <a:custGeom>
              <a:avLst/>
              <a:gdLst/>
              <a:ahLst/>
              <a:cxnLst/>
              <a:rect l="l" t="t" r="r" b="b"/>
              <a:pathLst>
                <a:path w="87246" h="1279273">
                  <a:moveTo>
                    <a:pt x="0" y="0"/>
                  </a:moveTo>
                  <a:lnTo>
                    <a:pt x="87246" y="0"/>
                  </a:lnTo>
                  <a:lnTo>
                    <a:pt x="87246" y="1279273"/>
                  </a:lnTo>
                  <a:lnTo>
                    <a:pt x="0" y="1279273"/>
                  </a:lnTo>
                  <a:close/>
                </a:path>
              </a:pathLst>
            </a:custGeom>
            <a:solidFill>
              <a:srgbClr val="C5D5D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246" cy="1317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17610603" y="9775233"/>
            <a:ext cx="331261" cy="692272"/>
            <a:chOff x="0" y="0"/>
            <a:chExt cx="87246" cy="18232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7246" cy="182327"/>
            </a:xfrm>
            <a:custGeom>
              <a:avLst/>
              <a:gdLst/>
              <a:ahLst/>
              <a:cxnLst/>
              <a:rect l="l" t="t" r="r" b="b"/>
              <a:pathLst>
                <a:path w="87246" h="182327">
                  <a:moveTo>
                    <a:pt x="0" y="0"/>
                  </a:moveTo>
                  <a:lnTo>
                    <a:pt x="87246" y="0"/>
                  </a:lnTo>
                  <a:lnTo>
                    <a:pt x="87246" y="182327"/>
                  </a:lnTo>
                  <a:lnTo>
                    <a:pt x="0" y="182327"/>
                  </a:lnTo>
                  <a:close/>
                </a:path>
              </a:pathLst>
            </a:custGeom>
            <a:solidFill>
              <a:srgbClr val="C5D5D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7246" cy="220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235886" y="3037756"/>
            <a:ext cx="331261" cy="14167228"/>
            <a:chOff x="0" y="0"/>
            <a:chExt cx="87246" cy="37312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246" cy="3731286"/>
            </a:xfrm>
            <a:custGeom>
              <a:avLst/>
              <a:gdLst/>
              <a:ahLst/>
              <a:cxnLst/>
              <a:rect l="l" t="t" r="r" b="b"/>
              <a:pathLst>
                <a:path w="87246" h="3731286">
                  <a:moveTo>
                    <a:pt x="0" y="0"/>
                  </a:moveTo>
                  <a:lnTo>
                    <a:pt x="87246" y="0"/>
                  </a:lnTo>
                  <a:lnTo>
                    <a:pt x="87246" y="3731286"/>
                  </a:lnTo>
                  <a:lnTo>
                    <a:pt x="0" y="3731286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246" cy="3769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700814" y="5842388"/>
            <a:ext cx="7560000" cy="215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8"/>
              </a:lnSpc>
            </a:pPr>
            <a:r>
              <a:rPr lang="en-US" sz="3055">
                <a:solidFill>
                  <a:srgbClr val="000000"/>
                </a:solidFill>
                <a:latin typeface="Alatsi Bold"/>
              </a:rPr>
              <a:t>Aya Reda Mohamed El-nagar             225260</a:t>
            </a:r>
          </a:p>
          <a:p>
            <a:pPr algn="ctr">
              <a:lnSpc>
                <a:spcPts val="4278"/>
              </a:lnSpc>
            </a:pPr>
            <a:r>
              <a:rPr lang="en-US" sz="3055">
                <a:solidFill>
                  <a:srgbClr val="000000"/>
                </a:solidFill>
                <a:latin typeface="Alatsi Bold"/>
              </a:rPr>
              <a:t>Bassant Hassan Salah El-shibly        225265</a:t>
            </a:r>
          </a:p>
          <a:p>
            <a:pPr algn="ctr">
              <a:lnSpc>
                <a:spcPts val="4278"/>
              </a:lnSpc>
            </a:pPr>
            <a:r>
              <a:rPr lang="en-US" sz="3055">
                <a:solidFill>
                  <a:srgbClr val="000000"/>
                </a:solidFill>
                <a:latin typeface="Alatsi Bold"/>
              </a:rPr>
              <a:t>Aya Mohamed Anwer Omar                 225237</a:t>
            </a:r>
          </a:p>
          <a:p>
            <a:pPr algn="ctr">
              <a:lnSpc>
                <a:spcPts val="4278"/>
              </a:lnSpc>
            </a:pPr>
            <a:endParaRPr lang="en-US" sz="3055">
              <a:solidFill>
                <a:srgbClr val="000000"/>
              </a:solidFill>
              <a:latin typeface="Alatsi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0" y="7510513"/>
            <a:ext cx="6882108" cy="216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</a:pPr>
            <a:endParaRPr/>
          </a:p>
          <a:p>
            <a:pPr algn="ctr">
              <a:lnSpc>
                <a:spcPts val="4236"/>
              </a:lnSpc>
            </a:pPr>
            <a:r>
              <a:rPr lang="en-US" sz="3026">
                <a:solidFill>
                  <a:srgbClr val="000000"/>
                </a:solidFill>
                <a:latin typeface="Alatsi Bold"/>
              </a:rPr>
              <a:t>–DR.Mohamed Behiry</a:t>
            </a:r>
          </a:p>
          <a:p>
            <a:pPr algn="ctr">
              <a:lnSpc>
                <a:spcPts val="4236"/>
              </a:lnSpc>
            </a:pPr>
            <a:r>
              <a:rPr lang="en-US" sz="3026">
                <a:solidFill>
                  <a:srgbClr val="000000"/>
                </a:solidFill>
                <a:latin typeface="Alatsi Bold"/>
              </a:rPr>
              <a:t>     –Eng.Mariam Mahmoud</a:t>
            </a:r>
          </a:p>
          <a:p>
            <a:pPr algn="ctr">
              <a:lnSpc>
                <a:spcPts val="2976"/>
              </a:lnSpc>
            </a:pPr>
            <a:endParaRPr lang="en-US" sz="3026">
              <a:solidFill>
                <a:srgbClr val="000000"/>
              </a:solidFill>
              <a:latin typeface="Alatsi Bold"/>
            </a:endParaRPr>
          </a:p>
          <a:p>
            <a:pPr algn="ctr"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Alatsi Bold"/>
              </a:rPr>
              <a:t>Egyptian Russian University | 2024   </a:t>
            </a:r>
          </a:p>
        </p:txBody>
      </p:sp>
      <p:sp>
        <p:nvSpPr>
          <p:cNvPr id="33" name="Freeform 33"/>
          <p:cNvSpPr/>
          <p:nvPr/>
        </p:nvSpPr>
        <p:spPr>
          <a:xfrm>
            <a:off x="15754618" y="331261"/>
            <a:ext cx="2202121" cy="2125985"/>
          </a:xfrm>
          <a:custGeom>
            <a:avLst/>
            <a:gdLst/>
            <a:ahLst/>
            <a:cxnLst/>
            <a:rect l="l" t="t" r="r" b="b"/>
            <a:pathLst>
              <a:path w="2202121" h="2125985">
                <a:moveTo>
                  <a:pt x="0" y="0"/>
                </a:moveTo>
                <a:lnTo>
                  <a:pt x="2202121" y="0"/>
                </a:lnTo>
                <a:lnTo>
                  <a:pt x="2202121" y="2125985"/>
                </a:lnTo>
                <a:lnTo>
                  <a:pt x="0" y="2125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90" b="-1790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5674133" y="2181050"/>
            <a:ext cx="2102100" cy="457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1"/>
              </a:lnSpc>
              <a:spcBef>
                <a:spcPct val="0"/>
              </a:spcBef>
            </a:pPr>
            <a:r>
              <a:rPr lang="en-US" sz="1286">
                <a:solidFill>
                  <a:srgbClr val="000000"/>
                </a:solidFill>
                <a:latin typeface="Abhaya Libre"/>
              </a:rPr>
              <a:t>Egyptian Russian University</a:t>
            </a:r>
          </a:p>
          <a:p>
            <a:pPr algn="ctr">
              <a:lnSpc>
                <a:spcPts val="1801"/>
              </a:lnSpc>
              <a:spcBef>
                <a:spcPct val="0"/>
              </a:spcBef>
            </a:pPr>
            <a:r>
              <a:rPr lang="en-US" sz="1286">
                <a:solidFill>
                  <a:srgbClr val="000000"/>
                </a:solidFill>
                <a:latin typeface="Abhaya Libre"/>
              </a:rPr>
              <a:t>Faculty of Artificial Intelligence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4553200" y="6093685"/>
            <a:ext cx="147614" cy="14761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6974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1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553200" y="6616633"/>
            <a:ext cx="147614" cy="14761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6974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1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4553200" y="7082623"/>
            <a:ext cx="147614" cy="14761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6974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7444" y="1534701"/>
            <a:ext cx="13128448" cy="8752299"/>
          </a:xfrm>
          <a:custGeom>
            <a:avLst/>
            <a:gdLst/>
            <a:ahLst/>
            <a:cxnLst/>
            <a:rect l="l" t="t" r="r" b="b"/>
            <a:pathLst>
              <a:path w="13128448" h="8752299">
                <a:moveTo>
                  <a:pt x="0" y="0"/>
                </a:moveTo>
                <a:lnTo>
                  <a:pt x="13128448" y="0"/>
                </a:lnTo>
                <a:lnTo>
                  <a:pt x="13128448" y="8752299"/>
                </a:lnTo>
                <a:lnTo>
                  <a:pt x="0" y="8752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60018" y="113179"/>
            <a:ext cx="4256866" cy="69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Abhaya Libre Bold"/>
              </a:rPr>
              <a:t>HEAP SORT: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00829" y="366173"/>
            <a:ext cx="14391152" cy="84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2421">
                <a:solidFill>
                  <a:srgbClr val="2E2E2E"/>
                </a:solidFill>
                <a:latin typeface="Abhaya Libre"/>
              </a:rPr>
              <a:t>Random values ​​can be changed by clicking on the generate data button, and when clicking on the sort data button, the elements are arranged in a visualization manner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1863" y="785691"/>
            <a:ext cx="14251964" cy="9501309"/>
          </a:xfrm>
          <a:custGeom>
            <a:avLst/>
            <a:gdLst/>
            <a:ahLst/>
            <a:cxnLst/>
            <a:rect l="l" t="t" r="r" b="b"/>
            <a:pathLst>
              <a:path w="14251964" h="9501309">
                <a:moveTo>
                  <a:pt x="0" y="0"/>
                </a:moveTo>
                <a:lnTo>
                  <a:pt x="14251965" y="0"/>
                </a:lnTo>
                <a:lnTo>
                  <a:pt x="14251965" y="9501309"/>
                </a:lnTo>
                <a:lnTo>
                  <a:pt x="0" y="950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74314" y="37659"/>
            <a:ext cx="4083546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Abhaya Libre"/>
              </a:rPr>
              <a:t>Items after sorting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40225" y="1553145"/>
            <a:ext cx="13100783" cy="8733855"/>
          </a:xfrm>
          <a:custGeom>
            <a:avLst/>
            <a:gdLst/>
            <a:ahLst/>
            <a:cxnLst/>
            <a:rect l="l" t="t" r="r" b="b"/>
            <a:pathLst>
              <a:path w="13100783" h="8733855">
                <a:moveTo>
                  <a:pt x="0" y="0"/>
                </a:moveTo>
                <a:lnTo>
                  <a:pt x="13100783" y="0"/>
                </a:lnTo>
                <a:lnTo>
                  <a:pt x="13100783" y="8733855"/>
                </a:lnTo>
                <a:lnTo>
                  <a:pt x="0" y="8733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13179"/>
            <a:ext cx="4256866" cy="69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Abhaya Libre Bold"/>
              </a:rPr>
              <a:t>INSERTION SORT: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96848" y="246935"/>
            <a:ext cx="14391152" cy="781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  <a:spcBef>
                <a:spcPct val="0"/>
              </a:spcBef>
            </a:pPr>
            <a:r>
              <a:rPr lang="en-US" sz="2221">
                <a:solidFill>
                  <a:srgbClr val="2E2E2E"/>
                </a:solidFill>
                <a:latin typeface="Abhaya Libre"/>
              </a:rPr>
              <a:t>Random values ​​can be changed by clicking on the generate data button, and when clicking on the sort data button, the elements are arranged in a visualization manner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61657" y="682014"/>
            <a:ext cx="14407480" cy="9604986"/>
          </a:xfrm>
          <a:custGeom>
            <a:avLst/>
            <a:gdLst/>
            <a:ahLst/>
            <a:cxnLst/>
            <a:rect l="l" t="t" r="r" b="b"/>
            <a:pathLst>
              <a:path w="14407480" h="9604986">
                <a:moveTo>
                  <a:pt x="0" y="0"/>
                </a:moveTo>
                <a:lnTo>
                  <a:pt x="14407480" y="0"/>
                </a:lnTo>
                <a:lnTo>
                  <a:pt x="14407480" y="9604986"/>
                </a:lnTo>
                <a:lnTo>
                  <a:pt x="0" y="960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74314" y="37659"/>
            <a:ext cx="4083546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Abhaya Libre"/>
              </a:rPr>
              <a:t>Items after sorting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5599" y="1320422"/>
            <a:ext cx="13449866" cy="8966578"/>
          </a:xfrm>
          <a:custGeom>
            <a:avLst/>
            <a:gdLst/>
            <a:ahLst/>
            <a:cxnLst/>
            <a:rect l="l" t="t" r="r" b="b"/>
            <a:pathLst>
              <a:path w="13449866" h="8966578">
                <a:moveTo>
                  <a:pt x="0" y="0"/>
                </a:moveTo>
                <a:lnTo>
                  <a:pt x="13449867" y="0"/>
                </a:lnTo>
                <a:lnTo>
                  <a:pt x="13449867" y="8966578"/>
                </a:lnTo>
                <a:lnTo>
                  <a:pt x="0" y="8966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29396" y="-49874"/>
            <a:ext cx="4256866" cy="69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Abhaya Libre Bold"/>
              </a:rPr>
              <a:t>BINARY SEARCH: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27470" y="139977"/>
            <a:ext cx="12503579" cy="98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E2E2E"/>
                </a:solidFill>
                <a:latin typeface="Abhaya Libre"/>
              </a:rPr>
              <a:t>Search for an existing element in the array after entering it in order in the cell at the top using the binary search method.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84628" y="1315557"/>
            <a:ext cx="13457164" cy="8971443"/>
          </a:xfrm>
          <a:custGeom>
            <a:avLst/>
            <a:gdLst/>
            <a:ahLst/>
            <a:cxnLst/>
            <a:rect l="l" t="t" r="r" b="b"/>
            <a:pathLst>
              <a:path w="13457164" h="8971443">
                <a:moveTo>
                  <a:pt x="0" y="0"/>
                </a:moveTo>
                <a:lnTo>
                  <a:pt x="13457164" y="0"/>
                </a:lnTo>
                <a:lnTo>
                  <a:pt x="13457164" y="8971443"/>
                </a:lnTo>
                <a:lnTo>
                  <a:pt x="0" y="8971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29396" y="-49874"/>
            <a:ext cx="4256866" cy="69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Abhaya Libre Bold"/>
              </a:rPr>
              <a:t>LINEAR SEARCH: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27470" y="139977"/>
            <a:ext cx="12503579" cy="98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E2E2E"/>
                </a:solidFill>
                <a:latin typeface="Abhaya Libre"/>
              </a:rPr>
              <a:t>Search for an existing element in the array after entering it in order in the cell at the top using the linear search method.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8329" y="2113980"/>
            <a:ext cx="2878700" cy="6059040"/>
            <a:chOff x="0" y="0"/>
            <a:chExt cx="758176" cy="1595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176" cy="1595797"/>
            </a:xfrm>
            <a:custGeom>
              <a:avLst/>
              <a:gdLst/>
              <a:ahLst/>
              <a:cxnLst/>
              <a:rect l="l" t="t" r="r" b="b"/>
              <a:pathLst>
                <a:path w="758176" h="1595797">
                  <a:moveTo>
                    <a:pt x="0" y="0"/>
                  </a:moveTo>
                  <a:lnTo>
                    <a:pt x="758176" y="0"/>
                  </a:lnTo>
                  <a:lnTo>
                    <a:pt x="758176" y="1595797"/>
                  </a:lnTo>
                  <a:lnTo>
                    <a:pt x="0" y="1595797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8176" cy="163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5332894" y="3046528"/>
            <a:ext cx="1865096" cy="6059040"/>
            <a:chOff x="0" y="0"/>
            <a:chExt cx="491219" cy="15957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1219" cy="1595797"/>
            </a:xfrm>
            <a:custGeom>
              <a:avLst/>
              <a:gdLst/>
              <a:ahLst/>
              <a:cxnLst/>
              <a:rect l="l" t="t" r="r" b="b"/>
              <a:pathLst>
                <a:path w="491219" h="1595797">
                  <a:moveTo>
                    <a:pt x="0" y="0"/>
                  </a:moveTo>
                  <a:lnTo>
                    <a:pt x="491219" y="0"/>
                  </a:lnTo>
                  <a:lnTo>
                    <a:pt x="491219" y="1595797"/>
                  </a:lnTo>
                  <a:lnTo>
                    <a:pt x="0" y="1595797"/>
                  </a:lnTo>
                  <a:close/>
                </a:path>
              </a:pathLst>
            </a:custGeom>
            <a:solidFill>
              <a:srgbClr val="C5D5D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1219" cy="1633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24086" y="3883258"/>
            <a:ext cx="7653319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u="sng">
                <a:solidFill>
                  <a:srgbClr val="C86974"/>
                </a:solidFill>
                <a:latin typeface="Lato Bold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59300" y="3803885"/>
            <a:ext cx="1028700" cy="5454415"/>
            <a:chOff x="0" y="0"/>
            <a:chExt cx="270933" cy="14365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1436554"/>
            </a:xfrm>
            <a:custGeom>
              <a:avLst/>
              <a:gdLst/>
              <a:ahLst/>
              <a:cxnLst/>
              <a:rect l="l" t="t" r="r" b="b"/>
              <a:pathLst>
                <a:path w="270933" h="1436554">
                  <a:moveTo>
                    <a:pt x="0" y="0"/>
                  </a:moveTo>
                  <a:lnTo>
                    <a:pt x="270933" y="0"/>
                  </a:lnTo>
                  <a:lnTo>
                    <a:pt x="270933" y="1436554"/>
                  </a:lnTo>
                  <a:lnTo>
                    <a:pt x="0" y="1436554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1474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057929" y="8126591"/>
            <a:ext cx="1408978" cy="2263418"/>
          </a:xfrm>
          <a:custGeom>
            <a:avLst/>
            <a:gdLst/>
            <a:ahLst/>
            <a:cxnLst/>
            <a:rect l="l" t="t" r="r" b="b"/>
            <a:pathLst>
              <a:path w="1408978" h="2263418">
                <a:moveTo>
                  <a:pt x="0" y="0"/>
                </a:moveTo>
                <a:lnTo>
                  <a:pt x="1408978" y="0"/>
                </a:lnTo>
                <a:lnTo>
                  <a:pt x="1408978" y="2263418"/>
                </a:lnTo>
                <a:lnTo>
                  <a:pt x="0" y="2263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236836" y="8567434"/>
            <a:ext cx="821093" cy="1719566"/>
          </a:xfrm>
          <a:custGeom>
            <a:avLst/>
            <a:gdLst/>
            <a:ahLst/>
            <a:cxnLst/>
            <a:rect l="l" t="t" r="r" b="b"/>
            <a:pathLst>
              <a:path w="821093" h="1719566">
                <a:moveTo>
                  <a:pt x="0" y="0"/>
                </a:moveTo>
                <a:lnTo>
                  <a:pt x="821093" y="0"/>
                </a:lnTo>
                <a:lnTo>
                  <a:pt x="821093" y="1719566"/>
                </a:lnTo>
                <a:lnTo>
                  <a:pt x="0" y="1719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-5400000">
            <a:off x="14027066" y="-3929673"/>
            <a:ext cx="331261" cy="8190607"/>
            <a:chOff x="0" y="0"/>
            <a:chExt cx="87246" cy="215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7246" cy="2157197"/>
            </a:xfrm>
            <a:custGeom>
              <a:avLst/>
              <a:gdLst/>
              <a:ahLst/>
              <a:cxnLst/>
              <a:rect l="l" t="t" r="r" b="b"/>
              <a:pathLst>
                <a:path w="87246" h="2157197">
                  <a:moveTo>
                    <a:pt x="0" y="0"/>
                  </a:moveTo>
                  <a:lnTo>
                    <a:pt x="87246" y="0"/>
                  </a:lnTo>
                  <a:lnTo>
                    <a:pt x="87246" y="2157197"/>
                  </a:lnTo>
                  <a:lnTo>
                    <a:pt x="0" y="2157197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7246" cy="2195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956739" y="0"/>
            <a:ext cx="331261" cy="3012480"/>
            <a:chOff x="0" y="0"/>
            <a:chExt cx="87246" cy="7934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7246" cy="793410"/>
            </a:xfrm>
            <a:custGeom>
              <a:avLst/>
              <a:gdLst/>
              <a:ahLst/>
              <a:cxnLst/>
              <a:rect l="l" t="t" r="r" b="b"/>
              <a:pathLst>
                <a:path w="87246" h="793410">
                  <a:moveTo>
                    <a:pt x="0" y="0"/>
                  </a:moveTo>
                  <a:lnTo>
                    <a:pt x="87246" y="0"/>
                  </a:lnTo>
                  <a:lnTo>
                    <a:pt x="87246" y="793410"/>
                  </a:lnTo>
                  <a:lnTo>
                    <a:pt x="0" y="793410"/>
                  </a:lnTo>
                  <a:close/>
                </a:path>
              </a:pathLst>
            </a:custGeom>
            <a:solidFill>
              <a:srgbClr val="BCAAD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7246" cy="831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4786371"/>
            <a:ext cx="331261" cy="5524484"/>
            <a:chOff x="0" y="0"/>
            <a:chExt cx="87246" cy="14550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7246" cy="1455008"/>
            </a:xfrm>
            <a:custGeom>
              <a:avLst/>
              <a:gdLst/>
              <a:ahLst/>
              <a:cxnLst/>
              <a:rect l="l" t="t" r="r" b="b"/>
              <a:pathLst>
                <a:path w="87246" h="1455008">
                  <a:moveTo>
                    <a:pt x="0" y="0"/>
                  </a:moveTo>
                  <a:lnTo>
                    <a:pt x="87246" y="0"/>
                  </a:lnTo>
                  <a:lnTo>
                    <a:pt x="87246" y="1455008"/>
                  </a:lnTo>
                  <a:lnTo>
                    <a:pt x="0" y="1455008"/>
                  </a:lnTo>
                  <a:close/>
                </a:path>
              </a:pathLst>
            </a:custGeom>
            <a:solidFill>
              <a:srgbClr val="FFC2C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7246" cy="1493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5400000">
            <a:off x="1637154" y="8484216"/>
            <a:ext cx="331261" cy="3274307"/>
            <a:chOff x="0" y="0"/>
            <a:chExt cx="87246" cy="8623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246" cy="862369"/>
            </a:xfrm>
            <a:custGeom>
              <a:avLst/>
              <a:gdLst/>
              <a:ahLst/>
              <a:cxnLst/>
              <a:rect l="l" t="t" r="r" b="b"/>
              <a:pathLst>
                <a:path w="87246" h="862369">
                  <a:moveTo>
                    <a:pt x="0" y="0"/>
                  </a:moveTo>
                  <a:lnTo>
                    <a:pt x="87246" y="0"/>
                  </a:lnTo>
                  <a:lnTo>
                    <a:pt x="87246" y="862369"/>
                  </a:lnTo>
                  <a:lnTo>
                    <a:pt x="0" y="862369"/>
                  </a:lnTo>
                  <a:close/>
                </a:path>
              </a:pathLst>
            </a:custGeom>
            <a:solidFill>
              <a:srgbClr val="F9ECB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7246" cy="900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56030"/>
            <a:ext cx="8839144" cy="5530970"/>
          </a:xfrm>
          <a:custGeom>
            <a:avLst/>
            <a:gdLst/>
            <a:ahLst/>
            <a:cxnLst/>
            <a:rect l="l" t="t" r="r" b="b"/>
            <a:pathLst>
              <a:path w="8839144" h="5530970">
                <a:moveTo>
                  <a:pt x="0" y="0"/>
                </a:moveTo>
                <a:lnTo>
                  <a:pt x="8839144" y="0"/>
                </a:lnTo>
                <a:lnTo>
                  <a:pt x="8839144" y="5530970"/>
                </a:lnTo>
                <a:lnTo>
                  <a:pt x="0" y="553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36939" y="4756030"/>
            <a:ext cx="8851061" cy="5530970"/>
          </a:xfrm>
          <a:custGeom>
            <a:avLst/>
            <a:gdLst/>
            <a:ahLst/>
            <a:cxnLst/>
            <a:rect l="l" t="t" r="r" b="b"/>
            <a:pathLst>
              <a:path w="8851061" h="5530970">
                <a:moveTo>
                  <a:pt x="0" y="0"/>
                </a:moveTo>
                <a:lnTo>
                  <a:pt x="8851061" y="0"/>
                </a:lnTo>
                <a:lnTo>
                  <a:pt x="8851061" y="5530970"/>
                </a:lnTo>
                <a:lnTo>
                  <a:pt x="0" y="5530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360018" y="113179"/>
            <a:ext cx="4256866" cy="69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Abhaya Libre Bold"/>
              </a:rPr>
              <a:t>LOGIN PAGE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68771" y="343050"/>
            <a:ext cx="14055968" cy="402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8"/>
              </a:lnSpc>
              <a:spcBef>
                <a:spcPct val="0"/>
              </a:spcBef>
            </a:pPr>
            <a:r>
              <a:rPr lang="en-US" sz="2555" spc="362">
                <a:solidFill>
                  <a:srgbClr val="1C2120"/>
                </a:solidFill>
                <a:latin typeface="Abhaya Libre"/>
              </a:rPr>
              <a:t> THE LOGIN CLASS REPRESENTS A GRAPHICAL USER INTERFACE (GUI) FOR A LOGIN SCREEN IN A JAVA SWING APPLICATION. IT ALLOWS USERS TO ENTER THEIR EMAIL AND PASSWORD, THEN CLICK A "LOGIN" BUTTON TO ATTEMPT LOGIN. IF THE CREDENTIALS MATCH A PREDEFINED SET (IN THIS CASE, "AYAREDA@GMAIL.COM" AND "12345678"), IT OPENS THE MAIN APPLICATION WINDOW. OTHERWISE, IT DISPLAYS AN ERROR MESSAGE. ADDITIONALLY, THERE'S A "SIGN UP" BUTTON THAT OPENS A SIGNUP WINDOW FOR NEW USERS. THE CLASS UTILIZES EVENT HANDLING TO RESPOND TO USER ACTIONS SUCH AS BUTTON CLICKS.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495191"/>
            <a:ext cx="8820754" cy="5880503"/>
          </a:xfrm>
          <a:custGeom>
            <a:avLst/>
            <a:gdLst/>
            <a:ahLst/>
            <a:cxnLst/>
            <a:rect l="l" t="t" r="r" b="b"/>
            <a:pathLst>
              <a:path w="8820754" h="5880503">
                <a:moveTo>
                  <a:pt x="0" y="0"/>
                </a:moveTo>
                <a:lnTo>
                  <a:pt x="8820754" y="0"/>
                </a:lnTo>
                <a:lnTo>
                  <a:pt x="8820754" y="5880502"/>
                </a:lnTo>
                <a:lnTo>
                  <a:pt x="0" y="5880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49930" y="2495191"/>
            <a:ext cx="8820754" cy="5880503"/>
          </a:xfrm>
          <a:custGeom>
            <a:avLst/>
            <a:gdLst/>
            <a:ahLst/>
            <a:cxnLst/>
            <a:rect l="l" t="t" r="r" b="b"/>
            <a:pathLst>
              <a:path w="8820754" h="5880503">
                <a:moveTo>
                  <a:pt x="0" y="0"/>
                </a:moveTo>
                <a:lnTo>
                  <a:pt x="8820754" y="0"/>
                </a:lnTo>
                <a:lnTo>
                  <a:pt x="8820754" y="5880502"/>
                </a:lnTo>
                <a:lnTo>
                  <a:pt x="0" y="5880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360018" y="113179"/>
            <a:ext cx="4256866" cy="69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Abhaya Libre Bold"/>
              </a:rPr>
              <a:t>HOME PAGE: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49067" y="285250"/>
            <a:ext cx="13373941" cy="98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E2E2E"/>
                </a:solidFill>
                <a:latin typeface="Abhaya Libre"/>
              </a:rPr>
              <a:t>This main page has a drop-down list at the word “Menu” from which we can choose the type of sort or search that we need to make.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0576" y="1735626"/>
            <a:ext cx="12827060" cy="8551374"/>
          </a:xfrm>
          <a:custGeom>
            <a:avLst/>
            <a:gdLst/>
            <a:ahLst/>
            <a:cxnLst/>
            <a:rect l="l" t="t" r="r" b="b"/>
            <a:pathLst>
              <a:path w="12827060" h="8551374">
                <a:moveTo>
                  <a:pt x="0" y="0"/>
                </a:moveTo>
                <a:lnTo>
                  <a:pt x="12827060" y="0"/>
                </a:lnTo>
                <a:lnTo>
                  <a:pt x="12827060" y="8551374"/>
                </a:lnTo>
                <a:lnTo>
                  <a:pt x="0" y="855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60018" y="113179"/>
            <a:ext cx="4256866" cy="69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Abhaya Libre Bold"/>
              </a:rPr>
              <a:t>BUBBLE SORT: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00829" y="366173"/>
            <a:ext cx="14391152" cy="84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2421">
                <a:solidFill>
                  <a:srgbClr val="2E2E2E"/>
                </a:solidFill>
                <a:latin typeface="Abhaya Libre"/>
              </a:rPr>
              <a:t>Random values ​​can be changed by clicking on the generate data button, and when clicking on the sort data button, the elements are arranged in a visualization manner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0576" y="1211211"/>
            <a:ext cx="13613684" cy="9075789"/>
          </a:xfrm>
          <a:custGeom>
            <a:avLst/>
            <a:gdLst/>
            <a:ahLst/>
            <a:cxnLst/>
            <a:rect l="l" t="t" r="r" b="b"/>
            <a:pathLst>
              <a:path w="13613684" h="9075789">
                <a:moveTo>
                  <a:pt x="0" y="0"/>
                </a:moveTo>
                <a:lnTo>
                  <a:pt x="13613683" y="0"/>
                </a:lnTo>
                <a:lnTo>
                  <a:pt x="13613683" y="9075789"/>
                </a:lnTo>
                <a:lnTo>
                  <a:pt x="0" y="9075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74314" y="37659"/>
            <a:ext cx="4083546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Abhaya Libre"/>
              </a:rPr>
              <a:t>Items after sorting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9037" y="1485231"/>
            <a:ext cx="13202654" cy="8801769"/>
          </a:xfrm>
          <a:custGeom>
            <a:avLst/>
            <a:gdLst/>
            <a:ahLst/>
            <a:cxnLst/>
            <a:rect l="l" t="t" r="r" b="b"/>
            <a:pathLst>
              <a:path w="13202654" h="8801769">
                <a:moveTo>
                  <a:pt x="0" y="0"/>
                </a:moveTo>
                <a:lnTo>
                  <a:pt x="13202654" y="0"/>
                </a:lnTo>
                <a:lnTo>
                  <a:pt x="13202654" y="8801769"/>
                </a:lnTo>
                <a:lnTo>
                  <a:pt x="0" y="8801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29396" y="-49874"/>
            <a:ext cx="4256866" cy="69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Abhaya Libre Bold"/>
              </a:rPr>
              <a:t>SELECTION SORT: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96848" y="211375"/>
            <a:ext cx="14391152" cy="81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321">
                <a:solidFill>
                  <a:srgbClr val="2E2E2E"/>
                </a:solidFill>
                <a:latin typeface="Abhaya Libre"/>
              </a:rPr>
              <a:t>Random values ​​can be changed by clicking on the generate data button, and when clicking on the sort data button, the elements are arranged in a visualization manner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9627" y="1174910"/>
            <a:ext cx="13668136" cy="9112090"/>
          </a:xfrm>
          <a:custGeom>
            <a:avLst/>
            <a:gdLst/>
            <a:ahLst/>
            <a:cxnLst/>
            <a:rect l="l" t="t" r="r" b="b"/>
            <a:pathLst>
              <a:path w="13668136" h="9112090">
                <a:moveTo>
                  <a:pt x="0" y="0"/>
                </a:moveTo>
                <a:lnTo>
                  <a:pt x="13668135" y="0"/>
                </a:lnTo>
                <a:lnTo>
                  <a:pt x="13668135" y="9112090"/>
                </a:lnTo>
                <a:lnTo>
                  <a:pt x="0" y="911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74314" y="37659"/>
            <a:ext cx="4083546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Abhaya Libre"/>
              </a:rPr>
              <a:t>Items after sorting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6840" y="1534701"/>
            <a:ext cx="13128448" cy="8752299"/>
          </a:xfrm>
          <a:custGeom>
            <a:avLst/>
            <a:gdLst/>
            <a:ahLst/>
            <a:cxnLst/>
            <a:rect l="l" t="t" r="r" b="b"/>
            <a:pathLst>
              <a:path w="13128448" h="8752299">
                <a:moveTo>
                  <a:pt x="0" y="0"/>
                </a:moveTo>
                <a:lnTo>
                  <a:pt x="13128448" y="0"/>
                </a:lnTo>
                <a:lnTo>
                  <a:pt x="13128448" y="8752299"/>
                </a:lnTo>
                <a:lnTo>
                  <a:pt x="0" y="8752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60018" y="113179"/>
            <a:ext cx="4256866" cy="69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E2E2E"/>
                </a:solidFill>
                <a:latin typeface="Abhaya Libre Bold"/>
              </a:rPr>
              <a:t>QUICk SORT: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00829" y="366173"/>
            <a:ext cx="14391152" cy="84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2421">
                <a:solidFill>
                  <a:srgbClr val="2E2E2E"/>
                </a:solidFill>
                <a:latin typeface="Abhaya Libre"/>
              </a:rPr>
              <a:t>Random values ​​can be changed by clicking on the generate data button, and when clicking on the sort data button, the elements are arranged in a visualization manner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2861" y="785691"/>
            <a:ext cx="14251964" cy="9501309"/>
          </a:xfrm>
          <a:custGeom>
            <a:avLst/>
            <a:gdLst/>
            <a:ahLst/>
            <a:cxnLst/>
            <a:rect l="l" t="t" r="r" b="b"/>
            <a:pathLst>
              <a:path w="14251964" h="9501309">
                <a:moveTo>
                  <a:pt x="0" y="0"/>
                </a:moveTo>
                <a:lnTo>
                  <a:pt x="14251964" y="0"/>
                </a:lnTo>
                <a:lnTo>
                  <a:pt x="14251964" y="9501309"/>
                </a:lnTo>
                <a:lnTo>
                  <a:pt x="0" y="9501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74314" y="37659"/>
            <a:ext cx="4083546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Abhaya Libre"/>
              </a:rPr>
              <a:t>Items after sorting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Creative Business Presentation</Template>
  <TotalTime>0</TotalTime>
  <Words>436</Words>
  <Application>Microsoft Office PowerPoint</Application>
  <PresentationFormat>Custom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Lato Bold</vt:lpstr>
      <vt:lpstr>Abhaya Libre Bold</vt:lpstr>
      <vt:lpstr>Calibri</vt:lpstr>
      <vt:lpstr>Arial</vt:lpstr>
      <vt:lpstr>Alatsi Bold</vt:lpstr>
      <vt:lpstr>Abhaya Libre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 Elnagar</dc:creator>
  <cp:lastModifiedBy>Aya Elnagar</cp:lastModifiedBy>
  <cp:revision>1</cp:revision>
  <dcterms:created xsi:type="dcterms:W3CDTF">2024-05-17T23:09:08Z</dcterms:created>
  <dcterms:modified xsi:type="dcterms:W3CDTF">2024-05-17T23:09:40Z</dcterms:modified>
  <dc:identifier>DAGFhvOyGXk</dc:identifier>
</cp:coreProperties>
</file>